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6" autoAdjust="0"/>
    <p:restoredTop sz="94660"/>
  </p:normalViewPr>
  <p:slideViewPr>
    <p:cSldViewPr snapToGrid="0">
      <p:cViewPr>
        <p:scale>
          <a:sx n="64" d="100"/>
          <a:sy n="64" d="100"/>
        </p:scale>
        <p:origin x="1944" y="8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2019/6/3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2019/6/3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wmf"/><Relationship Id="rId2" Type="http://schemas.openxmlformats.org/officeDocument/2006/relationships/tags" Target="../tags/tag6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Twibo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A </a:t>
            </a:r>
            <a:r>
              <a:rPr lang="en-US"/>
              <a:t>Mixed client for Weibo and Twitter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1906022019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004570"/>
            <a:ext cx="9867900" cy="4848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080" y="2555240"/>
            <a:ext cx="1747520" cy="1747520"/>
          </a:xfrm>
          <a:prstGeom prst="rect">
            <a:avLst/>
          </a:prstGeom>
        </p:spPr>
      </p:pic>
      <p:pic>
        <p:nvPicPr>
          <p:cNvPr id="8" name="图片 7" descr="1024px-Sina_Weib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445" y="2660650"/>
            <a:ext cx="2023745" cy="1642110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6" imgW="914400" imgH="215900" progId="Equation.KSEE3">
                  <p:embed/>
                </p:oleObj>
              </mc:Choice>
              <mc:Fallback>
                <p:oleObj r:id="rId6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782310" y="3244850"/>
            <a:ext cx="7416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400"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FBBB61-7AE0-394E-9AAE-D1AE0A8980FA}"/>
              </a:ext>
            </a:extLst>
          </p:cNvPr>
          <p:cNvSpPr txBox="1"/>
          <p:nvPr/>
        </p:nvSpPr>
        <p:spPr>
          <a:xfrm>
            <a:off x="4737652" y="3105834"/>
            <a:ext cx="2716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113037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DA0D64-484C-1943-B839-82773C444B84}"/>
              </a:ext>
            </a:extLst>
          </p:cNvPr>
          <p:cNvSpPr txBox="1"/>
          <p:nvPr/>
        </p:nvSpPr>
        <p:spPr>
          <a:xfrm>
            <a:off x="1444487" y="4403360"/>
            <a:ext cx="19383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/>
              <a:t>CoreData</a:t>
            </a:r>
          </a:p>
          <a:p>
            <a:r>
              <a:rPr kumimoji="1" lang="en-US" altLang="zh-CN" sz="3200"/>
              <a:t>UIKit</a:t>
            </a:r>
          </a:p>
          <a:p>
            <a:r>
              <a:rPr kumimoji="1" lang="en-US" altLang="zh-CN" sz="3200"/>
              <a:t>WebKit</a:t>
            </a:r>
            <a:endParaRPr kumimoji="1"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CE4411-CE99-C641-AC31-AA6CAFA0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430" y="700314"/>
            <a:ext cx="5011057" cy="25055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520D432-69C8-7947-8B94-19A1A7E172C8}"/>
              </a:ext>
            </a:extLst>
          </p:cNvPr>
          <p:cNvSpPr txBox="1"/>
          <p:nvPr/>
        </p:nvSpPr>
        <p:spPr>
          <a:xfrm>
            <a:off x="6857302" y="4403360"/>
            <a:ext cx="24513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pod '</a:t>
            </a:r>
            <a:r>
              <a:rPr kumimoji="1" lang="en" altLang="zh-CN" dirty="0" err="1"/>
              <a:t>Alamofire</a:t>
            </a:r>
            <a:r>
              <a:rPr kumimoji="1" lang="en" altLang="zh-CN" dirty="0"/>
              <a:t>'</a:t>
            </a:r>
          </a:p>
          <a:p>
            <a:r>
              <a:rPr kumimoji="1" lang="en" altLang="zh-CN" dirty="0"/>
              <a:t>pod '</a:t>
            </a:r>
            <a:r>
              <a:rPr kumimoji="1" lang="en" altLang="zh-CN" dirty="0" err="1"/>
              <a:t>SDWebImage</a:t>
            </a:r>
            <a:r>
              <a:rPr kumimoji="1" lang="en" altLang="zh-CN" dirty="0"/>
              <a:t>'</a:t>
            </a:r>
          </a:p>
          <a:p>
            <a:r>
              <a:rPr kumimoji="1" lang="en" altLang="zh-CN" dirty="0"/>
              <a:t>pod '</a:t>
            </a:r>
            <a:r>
              <a:rPr kumimoji="1" lang="en" altLang="zh-CN" dirty="0" err="1"/>
              <a:t>SnapKit</a:t>
            </a:r>
            <a:r>
              <a:rPr kumimoji="1" lang="en" altLang="zh-CN" dirty="0"/>
              <a:t>'</a:t>
            </a:r>
          </a:p>
          <a:p>
            <a:r>
              <a:rPr kumimoji="1" lang="en" altLang="zh-CN" dirty="0"/>
              <a:t>pod '</a:t>
            </a:r>
            <a:r>
              <a:rPr kumimoji="1" lang="en" altLang="zh-CN" dirty="0" err="1"/>
              <a:t>SVProgressHUD</a:t>
            </a:r>
            <a:r>
              <a:rPr kumimoji="1" lang="en" altLang="zh-CN" dirty="0"/>
              <a:t>'</a:t>
            </a:r>
          </a:p>
          <a:p>
            <a:r>
              <a:rPr kumimoji="1" lang="en" altLang="zh-CN" dirty="0"/>
              <a:t>pod '</a:t>
            </a:r>
            <a:r>
              <a:rPr kumimoji="1" lang="en" altLang="zh-CN" dirty="0" err="1"/>
              <a:t>AFNetworking</a:t>
            </a:r>
            <a:r>
              <a:rPr kumimoji="1" lang="en" altLang="zh-CN" dirty="0"/>
              <a:t>'</a:t>
            </a:r>
          </a:p>
          <a:p>
            <a:r>
              <a:rPr kumimoji="1" lang="en" altLang="zh-CN" dirty="0"/>
              <a:t>pod '</a:t>
            </a:r>
            <a:r>
              <a:rPr kumimoji="1" lang="en" altLang="zh-CN" dirty="0" err="1"/>
              <a:t>MJRefresh</a:t>
            </a:r>
            <a:r>
              <a:rPr kumimoji="1" lang="en" altLang="zh-CN" dirty="0"/>
              <a:t>'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316B6E-F4BB-3245-A048-9C2F68078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92" y="1401447"/>
            <a:ext cx="3384939" cy="177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6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88CD981-7DF9-674A-9B9F-C9B003737081}"/>
              </a:ext>
            </a:extLst>
          </p:cNvPr>
          <p:cNvSpPr txBox="1"/>
          <p:nvPr/>
        </p:nvSpPr>
        <p:spPr>
          <a:xfrm>
            <a:off x="5251057" y="3044279"/>
            <a:ext cx="1689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/>
              <a:t>Demo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3593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WX20190602-194627@2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" y="942975"/>
            <a:ext cx="2228850" cy="4972050"/>
          </a:xfrm>
          <a:prstGeom prst="rect">
            <a:avLst/>
          </a:prstGeom>
        </p:spPr>
      </p:pic>
      <p:pic>
        <p:nvPicPr>
          <p:cNvPr id="5" name="图片 4" descr="WX20190602-195104@2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80" y="954405"/>
            <a:ext cx="2224405" cy="4960620"/>
          </a:xfrm>
          <a:prstGeom prst="rect">
            <a:avLst/>
          </a:prstGeom>
        </p:spPr>
      </p:pic>
      <p:pic>
        <p:nvPicPr>
          <p:cNvPr id="6" name="图片 5" descr="WX20190602-195557@2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275" y="942975"/>
            <a:ext cx="2223135" cy="4968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WX20190602-195606@2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191895"/>
            <a:ext cx="2200910" cy="4919345"/>
          </a:xfrm>
          <a:prstGeom prst="rect">
            <a:avLst/>
          </a:prstGeom>
        </p:spPr>
      </p:pic>
      <p:pic>
        <p:nvPicPr>
          <p:cNvPr id="5" name="图片 4" descr="WX20190602-194639@2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985" y="1117600"/>
            <a:ext cx="2271395" cy="5067935"/>
          </a:xfrm>
          <a:prstGeom prst="rect">
            <a:avLst/>
          </a:prstGeom>
        </p:spPr>
      </p:pic>
      <p:pic>
        <p:nvPicPr>
          <p:cNvPr id="6" name="图片 5" descr="WX20190602-194647@2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570" y="1191895"/>
            <a:ext cx="2254250" cy="50292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WX20190602-194702@2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015" y="972185"/>
            <a:ext cx="2202180" cy="4914265"/>
          </a:xfrm>
          <a:prstGeom prst="rect">
            <a:avLst/>
          </a:prstGeom>
        </p:spPr>
      </p:pic>
      <p:pic>
        <p:nvPicPr>
          <p:cNvPr id="5" name="图片 4" descr="WX20190602-194716@2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455" y="972185"/>
            <a:ext cx="2242185" cy="5002530"/>
          </a:xfrm>
          <a:prstGeom prst="rect">
            <a:avLst/>
          </a:prstGeom>
        </p:spPr>
      </p:pic>
      <p:pic>
        <p:nvPicPr>
          <p:cNvPr id="6" name="图片 5" descr="WX20190602-195250@2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810" y="972185"/>
            <a:ext cx="2241550" cy="50025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</Words>
  <Application>Microsoft Macintosh PowerPoint</Application>
  <PresentationFormat>宽屏</PresentationFormat>
  <Paragraphs>15</Paragraphs>
  <Slides>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宋体</vt:lpstr>
      <vt:lpstr>微软雅黑</vt:lpstr>
      <vt:lpstr>Arial</vt:lpstr>
      <vt:lpstr>Office 主题​​</vt:lpstr>
      <vt:lpstr>Equation.KSEE3</vt:lpstr>
      <vt:lpstr>Twibo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Twibo</dc:title>
  <dc:creator/>
  <cp:lastModifiedBy>Zeren Yu</cp:lastModifiedBy>
  <cp:revision>3</cp:revision>
  <dcterms:created xsi:type="dcterms:W3CDTF">2019-06-02T10:16:59Z</dcterms:created>
  <dcterms:modified xsi:type="dcterms:W3CDTF">2019-06-03T06:15:11Z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